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94" r:id="rId1"/>
  </p:sldMasterIdLst>
  <p:notesMasterIdLst>
    <p:notesMasterId r:id="rId13"/>
  </p:notesMasterIdLst>
  <p:handoutMasterIdLst>
    <p:handoutMasterId r:id="rId14"/>
  </p:handoutMasterIdLst>
  <p:sldIdLst>
    <p:sldId id="295" r:id="rId2"/>
    <p:sldId id="290" r:id="rId3"/>
    <p:sldId id="298" r:id="rId4"/>
    <p:sldId id="299" r:id="rId5"/>
    <p:sldId id="292" r:id="rId6"/>
    <p:sldId id="297" r:id="rId7"/>
    <p:sldId id="291" r:id="rId8"/>
    <p:sldId id="300" r:id="rId9"/>
    <p:sldId id="301" r:id="rId10"/>
    <p:sldId id="302" r:id="rId11"/>
    <p:sldId id="303" r:id="rId12"/>
  </p:sldIdLst>
  <p:sldSz cx="12192000" cy="6858000"/>
  <p:notesSz cx="6858000" cy="9144000"/>
  <p:defaultTextStyle>
    <a:defPPr rtl="0">
      <a:defRPr lang="ko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92C48"/>
    <a:srgbClr val="2C2D39"/>
    <a:srgbClr val="242630"/>
    <a:srgbClr val="2A1F43"/>
    <a:srgbClr val="0C1B43"/>
    <a:srgbClr val="000000"/>
    <a:srgbClr val="1D2225"/>
    <a:srgbClr val="F8F8F8"/>
    <a:srgbClr val="363C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0551" autoAdjust="0"/>
  </p:normalViewPr>
  <p:slideViewPr>
    <p:cSldViewPr snapToGrid="0" snapToObjects="1">
      <p:cViewPr varScale="1">
        <p:scale>
          <a:sx n="82" d="100"/>
          <a:sy n="82" d="100"/>
        </p:scale>
        <p:origin x="643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20" d="100"/>
          <a:sy n="120" d="100"/>
        </p:scale>
        <p:origin x="504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8D5A2E05-2C6E-484E-9BB1-366C90717B9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2043844-B7FE-EC43-89AA-8831B859F94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9F10F0C7-61A3-4DC7-A479-B53FC6F4CB26}" type="datetime1">
              <a:rPr lang="ko-KR" altLang="en-US" smtClean="0">
                <a:latin typeface="Malgun Gothic" panose="020B0503020000020004" pitchFamily="50" charset="-127"/>
                <a:ea typeface="Malgun Gothic" panose="020B0503020000020004" pitchFamily="50" charset="-127"/>
              </a:rPr>
              <a:t>2020-06-24</a:t>
            </a:fld>
            <a:endParaRPr lang="en-US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FAC2EDC-03FB-D147-9BAA-37FCFF988C7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98E195D-E935-D746-A5D1-61E2EBF7EF6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F57D167-9BB5-2048-9DDA-7DF8E5D94DC9}" type="slidenum">
              <a:rPr lang="en-US" smtClean="0">
                <a:latin typeface="Malgun Gothic" panose="020B0503020000020004" pitchFamily="50" charset="-127"/>
                <a:ea typeface="Malgun Gothic" panose="020B0503020000020004" pitchFamily="50" charset="-127"/>
              </a:rPr>
              <a:t>‹#›</a:t>
            </a:fld>
            <a:endParaRPr lang="en-US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77512132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endParaRPr 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2AFB0973-66AA-4C0E-BE07-29B01499F15F}" type="datetime1">
              <a:rPr lang="ko-KR" altLang="en-US" smtClean="0"/>
              <a:pPr/>
              <a:t>2020-06-24</a:t>
            </a:fld>
            <a:endParaRPr 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 noProof="0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ko" noProof="0"/>
              <a:t>마스터 텍스트 스타일을 편집하려면 클릭하세요.</a:t>
            </a:r>
          </a:p>
          <a:p>
            <a:pPr lvl="1" rtl="0"/>
            <a:r>
              <a:rPr lang="ko" noProof="0"/>
              <a:t>둘째 수준</a:t>
            </a:r>
          </a:p>
          <a:p>
            <a:pPr lvl="2" rtl="0"/>
            <a:r>
              <a:rPr lang="ko" noProof="0"/>
              <a:t>셋째 수준</a:t>
            </a:r>
          </a:p>
          <a:p>
            <a:pPr lvl="3" rtl="0"/>
            <a:r>
              <a:rPr lang="ko" noProof="0"/>
              <a:t>넷째 수준</a:t>
            </a:r>
          </a:p>
          <a:p>
            <a:pPr lvl="4" rtl="0"/>
            <a:r>
              <a:rPr lang="ko" noProof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endParaRPr 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DB303FA8-A3F3-7640-B13D-36C73B3E558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0178569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Malgun Gothic" panose="020B0503020000020004" pitchFamily="50" charset="-127"/>
        <a:ea typeface="Malgun Gothic" panose="020B0503020000020004" pitchFamily="50" charset="-127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</a:t>
            </a:fld>
            <a:endParaRPr lang="en-US" dirty="0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46F8A8E-0A79-4386-8C22-468E2FBE9C9E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9C9F714C-7695-4618-A7E8-824F29D06196}" type="datetime1">
              <a:rPr lang="ko-KR" altLang="en-US" noProof="0" smtClean="0"/>
              <a:t>2020-06-24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851242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11</a:t>
            </a:fld>
            <a:endParaRPr lang="en-US" dirty="0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FA706B3-5621-44CB-9D2C-34A55B529443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113E36A1-B6B2-4016-BF26-24588D934DE2}" type="datetime1">
              <a:rPr lang="ko-KR" altLang="en-US" noProof="0" smtClean="0"/>
              <a:t>2020-06-24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925505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2</a:t>
            </a:fld>
            <a:endParaRPr lang="en-US" dirty="0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086C500-14F6-4E0E-897A-F18C3823C9E6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FFB5E22F-CACD-40CD-804D-D7ACA4542A21}" type="datetime1">
              <a:rPr lang="ko-KR" altLang="en-US" noProof="0" smtClean="0"/>
              <a:t>2020-06-24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859887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3</a:t>
            </a:fld>
            <a:endParaRPr lang="en-US" dirty="0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086C500-14F6-4E0E-897A-F18C3823C9E6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FFB5E22F-CACD-40CD-804D-D7ACA4542A21}" type="datetime1">
              <a:rPr lang="ko-KR" altLang="en-US" noProof="0" smtClean="0"/>
              <a:t>2020-06-24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7220136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4</a:t>
            </a:fld>
            <a:endParaRPr lang="en-US" dirty="0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086C500-14F6-4E0E-897A-F18C3823C9E6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FFB5E22F-CACD-40CD-804D-D7ACA4542A21}" type="datetime1">
              <a:rPr lang="ko-KR" altLang="en-US" noProof="0" smtClean="0"/>
              <a:t>2020-06-24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7402168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5</a:t>
            </a:fld>
            <a:endParaRPr lang="en-US" dirty="0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F9586DB-1BB1-43BD-800F-66B94ECCAD1A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91DDB6D7-FE0F-44E7-BBE2-87CAB12DD9CD}" type="datetime1">
              <a:rPr lang="ko-KR" altLang="en-US" noProof="0" smtClean="0"/>
              <a:t>2020-06-24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270092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7</a:t>
            </a:fld>
            <a:endParaRPr lang="en-US" dirty="0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FA706B3-5621-44CB-9D2C-34A55B529443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113E36A1-B6B2-4016-BF26-24588D934DE2}" type="datetime1">
              <a:rPr lang="ko-KR" altLang="en-US" noProof="0" smtClean="0"/>
              <a:t>2020-06-24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488675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8</a:t>
            </a:fld>
            <a:endParaRPr lang="en-US" dirty="0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FA706B3-5621-44CB-9D2C-34A55B529443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113E36A1-B6B2-4016-BF26-24588D934DE2}" type="datetime1">
              <a:rPr lang="ko-KR" altLang="en-US" noProof="0" smtClean="0"/>
              <a:t>2020-06-24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050325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9</a:t>
            </a:fld>
            <a:endParaRPr lang="en-US" dirty="0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FA706B3-5621-44CB-9D2C-34A55B529443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113E36A1-B6B2-4016-BF26-24588D934DE2}" type="datetime1">
              <a:rPr lang="ko-KR" altLang="en-US" noProof="0" smtClean="0"/>
              <a:t>2020-06-24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643181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10</a:t>
            </a:fld>
            <a:endParaRPr lang="en-US" dirty="0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FA706B3-5621-44CB-9D2C-34A55B529443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113E36A1-B6B2-4016-BF26-24588D934DE2}" type="datetime1">
              <a:rPr lang="ko-KR" altLang="en-US" noProof="0" smtClean="0"/>
              <a:t>2020-06-24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838504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그림 개체 틀 20">
            <a:extLst>
              <a:ext uri="{FF2B5EF4-FFF2-40B4-BE49-F238E27FC236}">
                <a16:creationId xmlns:a16="http://schemas.microsoft.com/office/drawing/2014/main" id="{62CB9073-1A97-EF48-93BC-E626B884D79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9249" y="-4352"/>
            <a:ext cx="12201250" cy="6862352"/>
          </a:xfrm>
          <a:custGeom>
            <a:avLst/>
            <a:gdLst>
              <a:gd name="connsiteX0" fmla="*/ 0 w 12201250"/>
              <a:gd name="connsiteY0" fmla="*/ 0 h 6862352"/>
              <a:gd name="connsiteX1" fmla="*/ 11376796 w 12201250"/>
              <a:gd name="connsiteY1" fmla="*/ 0 h 6862352"/>
              <a:gd name="connsiteX2" fmla="*/ 12201249 w 12201250"/>
              <a:gd name="connsiteY2" fmla="*/ 824452 h 6862352"/>
              <a:gd name="connsiteX3" fmla="*/ 12201249 w 12201250"/>
              <a:gd name="connsiteY3" fmla="*/ 0 h 6862352"/>
              <a:gd name="connsiteX4" fmla="*/ 12201250 w 12201250"/>
              <a:gd name="connsiteY4" fmla="*/ 0 h 6862352"/>
              <a:gd name="connsiteX5" fmla="*/ 12201250 w 12201250"/>
              <a:gd name="connsiteY5" fmla="*/ 6862352 h 6862352"/>
              <a:gd name="connsiteX6" fmla="*/ 839512 w 12201250"/>
              <a:gd name="connsiteY6" fmla="*/ 6862352 h 6862352"/>
              <a:gd name="connsiteX7" fmla="*/ 9249 w 12201250"/>
              <a:gd name="connsiteY7" fmla="*/ 6032090 h 6862352"/>
              <a:gd name="connsiteX8" fmla="*/ 9249 w 12201250"/>
              <a:gd name="connsiteY8" fmla="*/ 6862352 h 6862352"/>
              <a:gd name="connsiteX9" fmla="*/ 0 w 12201250"/>
              <a:gd name="connsiteY9" fmla="*/ 6862352 h 6862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201250" h="6862352">
                <a:moveTo>
                  <a:pt x="0" y="0"/>
                </a:moveTo>
                <a:lnTo>
                  <a:pt x="11376796" y="0"/>
                </a:lnTo>
                <a:lnTo>
                  <a:pt x="12201249" y="824452"/>
                </a:lnTo>
                <a:lnTo>
                  <a:pt x="12201249" y="0"/>
                </a:lnTo>
                <a:lnTo>
                  <a:pt x="12201250" y="0"/>
                </a:lnTo>
                <a:lnTo>
                  <a:pt x="12201250" y="6862352"/>
                </a:lnTo>
                <a:lnTo>
                  <a:pt x="839512" y="6862352"/>
                </a:lnTo>
                <a:lnTo>
                  <a:pt x="9249" y="6032090"/>
                </a:lnTo>
                <a:lnTo>
                  <a:pt x="9249" y="6862352"/>
                </a:lnTo>
                <a:lnTo>
                  <a:pt x="0" y="6862352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rtlCol="0">
            <a:noAutofit/>
          </a:bodyPr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ko" noProof="0"/>
          </a:p>
        </p:txBody>
      </p:sp>
      <p:sp>
        <p:nvSpPr>
          <p:cNvPr id="12" name="텍스트 개체 틀 2">
            <a:extLst>
              <a:ext uri="{FF2B5EF4-FFF2-40B4-BE49-F238E27FC236}">
                <a16:creationId xmlns:a16="http://schemas.microsoft.com/office/drawing/2014/main" id="{63A7554C-2E3E-454F-9E07-C38195D4CF32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8200" y="4561873"/>
            <a:ext cx="10515600" cy="703135"/>
          </a:xfrm>
        </p:spPr>
        <p:txBody>
          <a:bodyPr lIns="91440" rIns="91440" rtlCol="0"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2400" b="1" i="0" cap="all" spc="600" baseline="0">
                <a:solidFill>
                  <a:schemeClr val="bg1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" noProof="0">
                <a:latin typeface="Meiryo UI" panose="020B0604030504040204" pitchFamily="50" charset="-128"/>
                <a:ea typeface="Meiryo UI" panose="020B0604030504040204" pitchFamily="50" charset="-128"/>
              </a:rPr>
              <a:t>부제목</a:t>
            </a:r>
          </a:p>
        </p:txBody>
      </p:sp>
      <p:sp>
        <p:nvSpPr>
          <p:cNvPr id="18" name="제목 1">
            <a:extLst>
              <a:ext uri="{FF2B5EF4-FFF2-40B4-BE49-F238E27FC236}">
                <a16:creationId xmlns:a16="http://schemas.microsoft.com/office/drawing/2014/main" id="{E3ED0903-C4AC-F843-878E-D66CB7BFB0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373294"/>
            <a:ext cx="7709488" cy="1927810"/>
          </a:xfrm>
        </p:spPr>
        <p:txBody>
          <a:bodyPr lIns="91440" rIns="91440" rtlCol="0">
            <a:noAutofit/>
          </a:bodyPr>
          <a:lstStyle>
            <a:lvl1pPr algn="l">
              <a:defRPr sz="13800" b="1" i="0" spc="150" baseline="0">
                <a:solidFill>
                  <a:schemeClr val="bg1"/>
                </a:solidFill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pPr rtl="0"/>
            <a:r>
              <a:rPr lang="ko" noProof="0" dirty="0"/>
              <a:t>제목</a:t>
            </a:r>
          </a:p>
        </p:txBody>
      </p:sp>
      <p:sp>
        <p:nvSpPr>
          <p:cNvPr id="22" name="직각 삼각형 21">
            <a:extLst>
              <a:ext uri="{FF2B5EF4-FFF2-40B4-BE49-F238E27FC236}">
                <a16:creationId xmlns:a16="http://schemas.microsoft.com/office/drawing/2014/main" id="{EF81B901-913B-5741-A4AC-B5819DACFCDF}"/>
              </a:ext>
            </a:extLst>
          </p:cNvPr>
          <p:cNvSpPr/>
          <p:nvPr userDrawn="1"/>
        </p:nvSpPr>
        <p:spPr>
          <a:xfrm>
            <a:off x="0" y="6027738"/>
            <a:ext cx="830263" cy="830262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noProof="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23" name="직각 삼각형 22">
            <a:extLst>
              <a:ext uri="{FF2B5EF4-FFF2-40B4-BE49-F238E27FC236}">
                <a16:creationId xmlns:a16="http://schemas.microsoft.com/office/drawing/2014/main" id="{8FDD99BC-FCD1-D541-9FE6-03E39F2856C6}"/>
              </a:ext>
            </a:extLst>
          </p:cNvPr>
          <p:cNvSpPr/>
          <p:nvPr userDrawn="1"/>
        </p:nvSpPr>
        <p:spPr>
          <a:xfrm rot="10800000">
            <a:off x="11361737" y="-10162"/>
            <a:ext cx="830263" cy="830262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noProof="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11" name="타원 22">
            <a:extLst>
              <a:ext uri="{FF2B5EF4-FFF2-40B4-BE49-F238E27FC236}">
                <a16:creationId xmlns:a16="http://schemas.microsoft.com/office/drawing/2014/main" id="{CA93CC85-EFC8-994A-9ADB-8DEE2579AAF9}"/>
              </a:ext>
            </a:extLst>
          </p:cNvPr>
          <p:cNvSpPr/>
          <p:nvPr userDrawn="1"/>
        </p:nvSpPr>
        <p:spPr>
          <a:xfrm rot="16200000" flipH="1">
            <a:off x="1668897" y="3522719"/>
            <a:ext cx="208460" cy="1869849"/>
          </a:xfrm>
          <a:prstGeom prst="rect">
            <a:avLst/>
          </a:prstGeom>
          <a:gradFill>
            <a:gsLst>
              <a:gs pos="0">
                <a:schemeClr val="accent1"/>
              </a:gs>
              <a:gs pos="99000">
                <a:schemeClr val="accent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374365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3C551932-EED2-CB48-969B-F9308DFE265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"/>
          <a:stretch/>
        </p:blipFill>
        <p:spPr>
          <a:xfrm>
            <a:off x="12700" y="-4352"/>
            <a:ext cx="12179300" cy="6862352"/>
          </a:xfrm>
          <a:prstGeom prst="rect">
            <a:avLst/>
          </a:prstGeom>
        </p:spPr>
      </p:pic>
      <p:sp>
        <p:nvSpPr>
          <p:cNvPr id="51" name="제목 1">
            <a:extLst>
              <a:ext uri="{FF2B5EF4-FFF2-40B4-BE49-F238E27FC236}">
                <a16:creationId xmlns:a16="http://schemas.microsoft.com/office/drawing/2014/main" id="{ADEF5424-A6E0-A345-9A75-92E71E459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168721"/>
            <a:ext cx="10523531" cy="583800"/>
          </a:xfr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bg1"/>
                </a:solidFill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" noProof="0" dirty="0"/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2D2069D9-A96F-DD4A-B6CB-C29449020E71}"/>
              </a:ext>
            </a:extLst>
          </p:cNvPr>
          <p:cNvGrpSpPr/>
          <p:nvPr userDrawn="1"/>
        </p:nvGrpSpPr>
        <p:grpSpPr>
          <a:xfrm>
            <a:off x="0" y="-10162"/>
            <a:ext cx="12192000" cy="6868162"/>
            <a:chOff x="0" y="-10162"/>
            <a:chExt cx="12192000" cy="6868162"/>
          </a:xfrm>
        </p:grpSpPr>
        <p:sp>
          <p:nvSpPr>
            <p:cNvPr id="53" name="직각 삼각형 52">
              <a:extLst>
                <a:ext uri="{FF2B5EF4-FFF2-40B4-BE49-F238E27FC236}">
                  <a16:creationId xmlns:a16="http://schemas.microsoft.com/office/drawing/2014/main" id="{44CFA19C-5DA0-774B-AFF3-36921EACACDD}"/>
                </a:ext>
              </a:extLst>
            </p:cNvPr>
            <p:cNvSpPr/>
            <p:nvPr userDrawn="1"/>
          </p:nvSpPr>
          <p:spPr>
            <a:xfrm>
              <a:off x="0" y="6027738"/>
              <a:ext cx="830263" cy="83026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 dirty="0">
                <a:latin typeface="Malgun Gothic" panose="020B0503020000020004" pitchFamily="50" charset="-127"/>
                <a:ea typeface="Malgun Gothic" panose="020B0503020000020004" pitchFamily="50" charset="-127"/>
              </a:endParaRPr>
            </a:p>
          </p:txBody>
        </p:sp>
        <p:sp>
          <p:nvSpPr>
            <p:cNvPr id="54" name="직각 삼각형 53">
              <a:extLst>
                <a:ext uri="{FF2B5EF4-FFF2-40B4-BE49-F238E27FC236}">
                  <a16:creationId xmlns:a16="http://schemas.microsoft.com/office/drawing/2014/main" id="{D9F82FBA-46B0-A844-AE24-E839A52F2A42}"/>
                </a:ext>
              </a:extLst>
            </p:cNvPr>
            <p:cNvSpPr/>
            <p:nvPr userDrawn="1"/>
          </p:nvSpPr>
          <p:spPr>
            <a:xfrm rot="10800000">
              <a:off x="11361737" y="-10162"/>
              <a:ext cx="830263" cy="83026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 dirty="0">
                <a:latin typeface="Malgun Gothic" panose="020B0503020000020004" pitchFamily="50" charset="-127"/>
                <a:ea typeface="Malgun Gothic" panose="020B0503020000020004" pitchFamily="50" charset="-127"/>
              </a:endParaRPr>
            </a:p>
          </p:txBody>
        </p:sp>
      </p:grpSp>
      <p:cxnSp>
        <p:nvCxnSpPr>
          <p:cNvPr id="56" name="직선 연결선(S) 55">
            <a:extLst>
              <a:ext uri="{FF2B5EF4-FFF2-40B4-BE49-F238E27FC236}">
                <a16:creationId xmlns:a16="http://schemas.microsoft.com/office/drawing/2014/main" id="{639370BE-395F-E946-A985-43E0B2F007A7}"/>
              </a:ext>
            </a:extLst>
          </p:cNvPr>
          <p:cNvCxnSpPr>
            <a:cxnSpLocks/>
          </p:cNvCxnSpPr>
          <p:nvPr userDrawn="1"/>
        </p:nvCxnSpPr>
        <p:spPr>
          <a:xfrm>
            <a:off x="-9250" y="54010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(S) 56">
            <a:extLst>
              <a:ext uri="{FF2B5EF4-FFF2-40B4-BE49-F238E27FC236}">
                <a16:creationId xmlns:a16="http://schemas.microsoft.com/office/drawing/2014/main" id="{47EC358B-2232-784F-B64F-E210A64AF153}"/>
              </a:ext>
            </a:extLst>
          </p:cNvPr>
          <p:cNvCxnSpPr>
            <a:cxnSpLocks/>
          </p:cNvCxnSpPr>
          <p:nvPr userDrawn="1"/>
        </p:nvCxnSpPr>
        <p:spPr>
          <a:xfrm>
            <a:off x="10801316" y="-263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타원 22">
            <a:extLst>
              <a:ext uri="{FF2B5EF4-FFF2-40B4-BE49-F238E27FC236}">
                <a16:creationId xmlns:a16="http://schemas.microsoft.com/office/drawing/2014/main" id="{5C8304CD-638B-A244-8BB2-5827EFC0BE18}"/>
              </a:ext>
            </a:extLst>
          </p:cNvPr>
          <p:cNvSpPr/>
          <p:nvPr userDrawn="1"/>
        </p:nvSpPr>
        <p:spPr>
          <a:xfrm rot="16200000" flipH="1">
            <a:off x="1668897" y="74594"/>
            <a:ext cx="208460" cy="1869849"/>
          </a:xfrm>
          <a:prstGeom prst="rect">
            <a:avLst/>
          </a:prstGeom>
          <a:gradFill>
            <a:gsLst>
              <a:gs pos="0">
                <a:schemeClr val="accent1"/>
              </a:gs>
              <a:gs pos="99000">
                <a:schemeClr val="accent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DFFD9DF-9E1C-4765-BCE6-B273DEE1F56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0263" y="1266825"/>
            <a:ext cx="10531474" cy="4495800"/>
          </a:xfrm>
        </p:spPr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  <a:lvl2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2pPr>
            <a:lvl3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3pPr>
            <a:lvl4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4pPr>
            <a:lvl5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" noProof="0"/>
          </a:p>
        </p:txBody>
      </p:sp>
    </p:spTree>
    <p:extLst>
      <p:ext uri="{BB962C8B-B14F-4D97-AF65-F5344CB8AC3E}">
        <p14:creationId xmlns:p14="http://schemas.microsoft.com/office/powerpoint/2010/main" val="7624294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용 2개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955188DA-8D2D-EE45-B63B-68389D618B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700" y="-4352"/>
            <a:ext cx="6618160" cy="6862352"/>
          </a:xfrm>
          <a:prstGeom prst="rect">
            <a:avLst/>
          </a:prstGeom>
        </p:spPr>
      </p:pic>
      <p:sp>
        <p:nvSpPr>
          <p:cNvPr id="6" name="직각 삼각형 5">
            <a:extLst>
              <a:ext uri="{FF2B5EF4-FFF2-40B4-BE49-F238E27FC236}">
                <a16:creationId xmlns:a16="http://schemas.microsoft.com/office/drawing/2014/main" id="{49DD1090-E08C-414F-B909-F960029978CC}"/>
              </a:ext>
            </a:extLst>
          </p:cNvPr>
          <p:cNvSpPr/>
          <p:nvPr userDrawn="1"/>
        </p:nvSpPr>
        <p:spPr>
          <a:xfrm>
            <a:off x="0" y="6027738"/>
            <a:ext cx="830263" cy="830262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noProof="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19" name="제목 1">
            <a:extLst>
              <a:ext uri="{FF2B5EF4-FFF2-40B4-BE49-F238E27FC236}">
                <a16:creationId xmlns:a16="http://schemas.microsoft.com/office/drawing/2014/main" id="{42AACF99-BFF2-EF4D-905B-698BF1366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168721"/>
            <a:ext cx="4858575" cy="583800"/>
          </a:xfrm>
        </p:spPr>
        <p:txBody>
          <a:bodyPr lIns="91440" rIns="91440" rtlCol="0">
            <a:noAutofit/>
          </a:bodyPr>
          <a:lstStyle>
            <a:lvl1pPr>
              <a:defRPr sz="2200" b="1" i="0" spc="150" baseline="0">
                <a:solidFill>
                  <a:schemeClr val="bg1"/>
                </a:solidFill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" noProof="0" dirty="0"/>
          </a:p>
        </p:txBody>
      </p:sp>
      <p:sp>
        <p:nvSpPr>
          <p:cNvPr id="20" name="타원 22">
            <a:extLst>
              <a:ext uri="{FF2B5EF4-FFF2-40B4-BE49-F238E27FC236}">
                <a16:creationId xmlns:a16="http://schemas.microsoft.com/office/drawing/2014/main" id="{E86DEBE5-E80B-624F-85DC-B53B9841EF52}"/>
              </a:ext>
            </a:extLst>
          </p:cNvPr>
          <p:cNvSpPr/>
          <p:nvPr userDrawn="1"/>
        </p:nvSpPr>
        <p:spPr>
          <a:xfrm rot="16200000" flipH="1">
            <a:off x="1668897" y="74594"/>
            <a:ext cx="208460" cy="1869849"/>
          </a:xfrm>
          <a:prstGeom prst="rect">
            <a:avLst/>
          </a:prstGeom>
          <a:gradFill>
            <a:gsLst>
              <a:gs pos="0">
                <a:schemeClr val="accent1"/>
              </a:gs>
              <a:gs pos="99000">
                <a:schemeClr val="accent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2498330F-989F-C743-B682-3B45105A64F9}"/>
              </a:ext>
            </a:extLst>
          </p:cNvPr>
          <p:cNvSpPr/>
          <p:nvPr userDrawn="1"/>
        </p:nvSpPr>
        <p:spPr>
          <a:xfrm rot="10800000">
            <a:off x="5800596" y="-4352"/>
            <a:ext cx="830263" cy="830262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noProof="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25" name="그림 개체 틀 10">
            <a:extLst>
              <a:ext uri="{FF2B5EF4-FFF2-40B4-BE49-F238E27FC236}">
                <a16:creationId xmlns:a16="http://schemas.microsoft.com/office/drawing/2014/main" id="{4BFA0C42-6D2A-FE45-B00F-C3FE723B69B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638925" y="-4352"/>
            <a:ext cx="5553075" cy="6862352"/>
          </a:xfrm>
          <a:solidFill>
            <a:schemeClr val="accent1"/>
          </a:solidFill>
        </p:spPr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ko" noProof="0"/>
          </a:p>
        </p:txBody>
      </p:sp>
      <p:cxnSp>
        <p:nvCxnSpPr>
          <p:cNvPr id="26" name="직선 연결선(S) 25">
            <a:extLst>
              <a:ext uri="{FF2B5EF4-FFF2-40B4-BE49-F238E27FC236}">
                <a16:creationId xmlns:a16="http://schemas.microsoft.com/office/drawing/2014/main" id="{DD7A153A-DE47-5845-9FBA-5E84842262CB}"/>
              </a:ext>
            </a:extLst>
          </p:cNvPr>
          <p:cNvCxnSpPr>
            <a:cxnSpLocks/>
          </p:cNvCxnSpPr>
          <p:nvPr userDrawn="1"/>
        </p:nvCxnSpPr>
        <p:spPr>
          <a:xfrm>
            <a:off x="-9250" y="54010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(S) 26">
            <a:extLst>
              <a:ext uri="{FF2B5EF4-FFF2-40B4-BE49-F238E27FC236}">
                <a16:creationId xmlns:a16="http://schemas.microsoft.com/office/drawing/2014/main" id="{C470FEE8-FCFE-D34B-AC0A-D33499171CF5}"/>
              </a:ext>
            </a:extLst>
          </p:cNvPr>
          <p:cNvCxnSpPr>
            <a:cxnSpLocks/>
          </p:cNvCxnSpPr>
          <p:nvPr userDrawn="1"/>
        </p:nvCxnSpPr>
        <p:spPr>
          <a:xfrm>
            <a:off x="5235260" y="-263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88E3020-67F3-4319-8D6D-AF959AE4492B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81C832B0-B53E-479D-B166-0DAA68B958BE}" type="datetime1">
              <a:rPr lang="ko-KR" altLang="en-US" smtClean="0"/>
              <a:t>2020-06-24</a:t>
            </a:fld>
            <a:endParaRPr lang="en-US" dirty="0"/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C8332DD3-414D-426E-BB83-A7CE934174B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endParaRPr lang="en-US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5DBA4D0A-04F7-406D-970F-851D89A87A9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5831BA38-18F3-0A4D-A45F-13B53FF2DAC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내용 개체 틀 10">
            <a:extLst>
              <a:ext uri="{FF2B5EF4-FFF2-40B4-BE49-F238E27FC236}">
                <a16:creationId xmlns:a16="http://schemas.microsoft.com/office/drawing/2014/main" id="{D68424A6-569A-4335-9863-0351A5FABE88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830263" y="1266825"/>
            <a:ext cx="4858574" cy="4495800"/>
          </a:xfrm>
        </p:spPr>
        <p:txBody>
          <a:bodyPr rtlCol="0">
            <a:normAutofit/>
          </a:bodyPr>
          <a:lstStyle>
            <a:lvl1pPr>
              <a:defRPr sz="1400"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  <a:lvl2pPr>
              <a:defRPr sz="1400">
                <a:latin typeface="Malgun Gothic" panose="020B0503020000020004" pitchFamily="50" charset="-127"/>
                <a:ea typeface="Malgun Gothic" panose="020B0503020000020004" pitchFamily="50" charset="-127"/>
              </a:defRPr>
            </a:lvl2pPr>
            <a:lvl3pPr>
              <a:defRPr sz="1400">
                <a:latin typeface="Malgun Gothic" panose="020B0503020000020004" pitchFamily="50" charset="-127"/>
                <a:ea typeface="Malgun Gothic" panose="020B0503020000020004" pitchFamily="50" charset="-127"/>
              </a:defRPr>
            </a:lvl3pPr>
            <a:lvl4pPr>
              <a:defRPr sz="1400">
                <a:latin typeface="Malgun Gothic" panose="020B0503020000020004" pitchFamily="50" charset="-127"/>
                <a:ea typeface="Malgun Gothic" panose="020B0503020000020004" pitchFamily="50" charset="-127"/>
              </a:defRPr>
            </a:lvl4pPr>
            <a:lvl5pPr>
              <a:defRPr sz="1400">
                <a:latin typeface="Malgun Gothic" panose="020B0503020000020004" pitchFamily="50" charset="-127"/>
                <a:ea typeface="Malgun Gothic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" noProof="0" dirty="0"/>
          </a:p>
        </p:txBody>
      </p:sp>
    </p:spTree>
    <p:extLst>
      <p:ext uri="{BB962C8B-B14F-4D97-AF65-F5344CB8AC3E}">
        <p14:creationId xmlns:p14="http://schemas.microsoft.com/office/powerpoint/2010/main" val="7809511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교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D796E039-748A-D54A-ACAE-7A9C63FCAEB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"/>
          <a:stretch/>
        </p:blipFill>
        <p:spPr>
          <a:xfrm>
            <a:off x="12700" y="-4352"/>
            <a:ext cx="12179300" cy="6862352"/>
          </a:xfrm>
          <a:prstGeom prst="rect">
            <a:avLst/>
          </a:prstGeom>
        </p:spPr>
      </p:pic>
      <p:sp>
        <p:nvSpPr>
          <p:cNvPr id="11" name="제목 1">
            <a:extLst>
              <a:ext uri="{FF2B5EF4-FFF2-40B4-BE49-F238E27FC236}">
                <a16:creationId xmlns:a16="http://schemas.microsoft.com/office/drawing/2014/main" id="{451E21C1-74BE-0348-B8AE-3174A9AAA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168721"/>
            <a:ext cx="10523531" cy="583800"/>
          </a:xfr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bg1"/>
                </a:solidFill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" noProof="0" dirty="0"/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84FD6E85-A2E7-B84D-9400-6F8D1C6FF159}"/>
              </a:ext>
            </a:extLst>
          </p:cNvPr>
          <p:cNvGrpSpPr/>
          <p:nvPr userDrawn="1"/>
        </p:nvGrpSpPr>
        <p:grpSpPr>
          <a:xfrm>
            <a:off x="0" y="-10162"/>
            <a:ext cx="12192000" cy="6868162"/>
            <a:chOff x="0" y="-10162"/>
            <a:chExt cx="12192000" cy="6868162"/>
          </a:xfrm>
        </p:grpSpPr>
        <p:sp>
          <p:nvSpPr>
            <p:cNvPr id="10" name="직각 삼각형 9">
              <a:extLst>
                <a:ext uri="{FF2B5EF4-FFF2-40B4-BE49-F238E27FC236}">
                  <a16:creationId xmlns:a16="http://schemas.microsoft.com/office/drawing/2014/main" id="{6912A38B-FDC5-1E4F-B0ED-145140947339}"/>
                </a:ext>
              </a:extLst>
            </p:cNvPr>
            <p:cNvSpPr/>
            <p:nvPr userDrawn="1"/>
          </p:nvSpPr>
          <p:spPr>
            <a:xfrm>
              <a:off x="0" y="6027738"/>
              <a:ext cx="830263" cy="83026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 dirty="0">
                <a:latin typeface="Malgun Gothic" panose="020B0503020000020004" pitchFamily="50" charset="-127"/>
                <a:ea typeface="Malgun Gothic" panose="020B0503020000020004" pitchFamily="50" charset="-127"/>
              </a:endParaRPr>
            </a:p>
          </p:txBody>
        </p:sp>
        <p:sp>
          <p:nvSpPr>
            <p:cNvPr id="28" name="직각 삼각형 27">
              <a:extLst>
                <a:ext uri="{FF2B5EF4-FFF2-40B4-BE49-F238E27FC236}">
                  <a16:creationId xmlns:a16="http://schemas.microsoft.com/office/drawing/2014/main" id="{B5B0DCFE-7295-8740-9EC5-E9A681F21F94}"/>
                </a:ext>
              </a:extLst>
            </p:cNvPr>
            <p:cNvSpPr/>
            <p:nvPr userDrawn="1"/>
          </p:nvSpPr>
          <p:spPr>
            <a:xfrm rot="10800000">
              <a:off x="11361737" y="-10162"/>
              <a:ext cx="830263" cy="83026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 dirty="0">
                <a:latin typeface="Malgun Gothic" panose="020B0503020000020004" pitchFamily="50" charset="-127"/>
                <a:ea typeface="Malgun Gothic" panose="020B0503020000020004" pitchFamily="50" charset="-127"/>
              </a:endParaRPr>
            </a:p>
          </p:txBody>
        </p:sp>
      </p:grpSp>
      <p:sp>
        <p:nvSpPr>
          <p:cNvPr id="20" name="텍스트 개체 틀 2">
            <a:extLst>
              <a:ext uri="{FF2B5EF4-FFF2-40B4-BE49-F238E27FC236}">
                <a16:creationId xmlns:a16="http://schemas.microsoft.com/office/drawing/2014/main" id="{52918AA3-DC2E-CC41-95A6-C5757DE618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1" y="1618714"/>
            <a:ext cx="4433046" cy="735207"/>
          </a:xfrm>
          <a:noFill/>
        </p:spPr>
        <p:txBody>
          <a:bodyPr lIns="91440" rIns="91440" rtlCol="0" anchor="ctr">
            <a:noAutofit/>
          </a:bodyPr>
          <a:lstStyle>
            <a:lvl1pPr marL="0" indent="0" algn="l">
              <a:lnSpc>
                <a:spcPct val="150000"/>
              </a:lnSpc>
              <a:buNone/>
              <a:defRPr sz="1700" b="1" i="0" cap="all" spc="150" baseline="0">
                <a:solidFill>
                  <a:schemeClr val="accent1"/>
                </a:solidFill>
                <a:latin typeface="Batang" panose="02030600000101010101" pitchFamily="18" charset="-127"/>
                <a:ea typeface="Batang" panose="02030600000101010101" pitchFamily="18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22" name="텍스트 개체 틀 2">
            <a:extLst>
              <a:ext uri="{FF2B5EF4-FFF2-40B4-BE49-F238E27FC236}">
                <a16:creationId xmlns:a16="http://schemas.microsoft.com/office/drawing/2014/main" id="{BBF9C69D-A733-884F-BC4B-A4E97A9315C4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6932749" y="1618714"/>
            <a:ext cx="4433046" cy="735207"/>
          </a:xfrm>
          <a:noFill/>
        </p:spPr>
        <p:txBody>
          <a:bodyPr lIns="91440" rIns="91440" rtlCol="0" anchor="ctr">
            <a:noAutofit/>
          </a:bodyPr>
          <a:lstStyle>
            <a:lvl1pPr marL="0" indent="0" algn="l">
              <a:lnSpc>
                <a:spcPct val="150000"/>
              </a:lnSpc>
              <a:buNone/>
              <a:defRPr sz="1700" b="1" i="0" cap="all" spc="150" baseline="0">
                <a:solidFill>
                  <a:schemeClr val="accent1"/>
                </a:solidFill>
                <a:latin typeface="Batang" panose="02030600000101010101" pitchFamily="18" charset="-127"/>
                <a:ea typeface="Batang" panose="02030600000101010101" pitchFamily="18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27" name="타원 22">
            <a:extLst>
              <a:ext uri="{FF2B5EF4-FFF2-40B4-BE49-F238E27FC236}">
                <a16:creationId xmlns:a16="http://schemas.microsoft.com/office/drawing/2014/main" id="{2077B7CC-D16D-C84E-AF69-2D082EDC5C8E}"/>
              </a:ext>
            </a:extLst>
          </p:cNvPr>
          <p:cNvSpPr/>
          <p:nvPr userDrawn="1"/>
        </p:nvSpPr>
        <p:spPr>
          <a:xfrm rot="16200000" flipH="1">
            <a:off x="1668897" y="74594"/>
            <a:ext cx="208460" cy="1869849"/>
          </a:xfrm>
          <a:prstGeom prst="rect">
            <a:avLst/>
          </a:prstGeom>
          <a:gradFill>
            <a:gsLst>
              <a:gs pos="0">
                <a:schemeClr val="accent1"/>
              </a:gs>
              <a:gs pos="99000">
                <a:schemeClr val="accent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cxnSp>
        <p:nvCxnSpPr>
          <p:cNvPr id="31" name="직선 연결선(S) 30">
            <a:extLst>
              <a:ext uri="{FF2B5EF4-FFF2-40B4-BE49-F238E27FC236}">
                <a16:creationId xmlns:a16="http://schemas.microsoft.com/office/drawing/2014/main" id="{9A65B340-D917-634F-AE17-87F536B21002}"/>
              </a:ext>
            </a:extLst>
          </p:cNvPr>
          <p:cNvCxnSpPr>
            <a:cxnSpLocks/>
          </p:cNvCxnSpPr>
          <p:nvPr userDrawn="1"/>
        </p:nvCxnSpPr>
        <p:spPr>
          <a:xfrm>
            <a:off x="-9250" y="54010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(S) 31">
            <a:extLst>
              <a:ext uri="{FF2B5EF4-FFF2-40B4-BE49-F238E27FC236}">
                <a16:creationId xmlns:a16="http://schemas.microsoft.com/office/drawing/2014/main" id="{F0EA4411-3DF4-5E42-A781-3F59BBBD00F9}"/>
              </a:ext>
            </a:extLst>
          </p:cNvPr>
          <p:cNvCxnSpPr>
            <a:cxnSpLocks/>
          </p:cNvCxnSpPr>
          <p:nvPr userDrawn="1"/>
        </p:nvCxnSpPr>
        <p:spPr>
          <a:xfrm>
            <a:off x="10801316" y="-263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3EFD6CC-AFA8-4227-B3F1-27845AE5BE28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3807ACA7-A6D5-4EEE-80C4-B5EB318AC33B}" type="datetime1">
              <a:rPr lang="ko-KR" altLang="en-US" smtClean="0"/>
              <a:t>2020-06-24</a:t>
            </a:fld>
            <a:endParaRPr 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5000E12-D3DD-4E44-BAEC-A48DBC4D50B5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endParaRPr 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2587F0E-3488-4890-9BD2-AF49A732987B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5831BA38-18F3-0A4D-A45F-13B53FF2DAC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C26D3AA-2705-4636-BFEE-C89371FC519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30263" y="2474913"/>
            <a:ext cx="4434840" cy="3094037"/>
          </a:xfrm>
        </p:spPr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  <a:lvl2pPr>
              <a:spcBef>
                <a:spcPts val="600"/>
              </a:spcBef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2pPr>
          </a:lstStyle>
          <a:p>
            <a:pPr lvl="0" rtl="0"/>
            <a:r>
              <a:rPr lang="ko" noProof="0" dirty="0"/>
              <a:t>마스터 텍스트 스타일을 편집하려면</a:t>
            </a:r>
            <a:br>
              <a:rPr lang="en-US" altLang="ko" noProof="0" dirty="0"/>
            </a:br>
            <a:r>
              <a:rPr lang="ko" noProof="0" dirty="0"/>
              <a:t>클릭하세요.</a:t>
            </a:r>
          </a:p>
          <a:p>
            <a:pPr lvl="1" rtl="0"/>
            <a:r>
              <a:rPr lang="ko" noProof="0" dirty="0"/>
              <a:t>둘째 수준</a:t>
            </a:r>
          </a:p>
        </p:txBody>
      </p:sp>
      <p:sp>
        <p:nvSpPr>
          <p:cNvPr id="23" name="내용 개체 틀 5">
            <a:extLst>
              <a:ext uri="{FF2B5EF4-FFF2-40B4-BE49-F238E27FC236}">
                <a16:creationId xmlns:a16="http://schemas.microsoft.com/office/drawing/2014/main" id="{F758E678-4B0C-4E7A-94BE-1006B5814E93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932748" y="2474913"/>
            <a:ext cx="4434840" cy="3094037"/>
          </a:xfrm>
        </p:spPr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  <a:lvl2pPr>
              <a:spcBef>
                <a:spcPts val="600"/>
              </a:spcBef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2pPr>
          </a:lstStyle>
          <a:p>
            <a:pPr lvl="0" rtl="0"/>
            <a:r>
              <a:rPr lang="ko" noProof="0" dirty="0"/>
              <a:t>마스터 텍스트 스타일을 편집하려면</a:t>
            </a:r>
            <a:br>
              <a:rPr lang="en-US" altLang="ko" noProof="0" dirty="0"/>
            </a:br>
            <a:r>
              <a:rPr lang="ko" noProof="0" dirty="0"/>
              <a:t>클릭하세요.</a:t>
            </a:r>
          </a:p>
          <a:p>
            <a:pPr lvl="1" rtl="0"/>
            <a:r>
              <a:rPr lang="ko" noProof="0" dirty="0"/>
              <a:t>둘째 수준</a:t>
            </a:r>
          </a:p>
        </p:txBody>
      </p:sp>
    </p:spTree>
    <p:extLst>
      <p:ext uri="{BB962C8B-B14F-4D97-AF65-F5344CB8AC3E}">
        <p14:creationId xmlns:p14="http://schemas.microsoft.com/office/powerpoint/2010/main" val="31516329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이미지 및 캡션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72A19413-A8E7-ED4F-88DE-08A12997A0F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-4763"/>
            <a:ext cx="12179300" cy="6862763"/>
          </a:xfrm>
          <a:solidFill>
            <a:schemeClr val="accent1"/>
          </a:solidFill>
        </p:spPr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ko" noProof="0"/>
          </a:p>
        </p:txBody>
      </p:sp>
      <p:sp>
        <p:nvSpPr>
          <p:cNvPr id="19" name="제목 1">
            <a:extLst>
              <a:ext uri="{FF2B5EF4-FFF2-40B4-BE49-F238E27FC236}">
                <a16:creationId xmlns:a16="http://schemas.microsoft.com/office/drawing/2014/main" id="{42AACF99-BFF2-EF4D-905B-698BF1366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2215" y="2432458"/>
            <a:ext cx="6044503" cy="583800"/>
          </a:xfr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bg1"/>
                </a:solidFill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" noProof="0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A933BB6-76EF-4E91-AEF1-BE67D60ED86C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311775" y="3530600"/>
            <a:ext cx="6044943" cy="2825750"/>
          </a:xfrm>
        </p:spPr>
        <p:txBody>
          <a:bodyPr rtlCol="0"/>
          <a:lstStyle>
            <a:lvl1pPr marL="0" indent="0">
              <a:buNone/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12220122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비어 있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AC4EB4B-30F5-5541-B2A0-6BD04D010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D5ED7279-CBE2-4B11-9CE4-E367C0FB956D}" type="datetime1">
              <a:rPr lang="ko-KR" altLang="en-US" smtClean="0"/>
              <a:t>2020-06-24</a:t>
            </a:fld>
            <a:endParaRPr 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2D97956-7D4F-5346-B8DD-3653B600E6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endParaRPr 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D5AB29D-BA7D-E743-8CA0-6953FF72B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A693002F-D6EA-CF48-8F44-2316036B2B8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5A03656-1F6D-D044-B015-1B4DAD3A56B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"/>
          <a:stretch/>
        </p:blipFill>
        <p:spPr>
          <a:xfrm>
            <a:off x="12700" y="-4352"/>
            <a:ext cx="12179300" cy="6862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256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9D48F80-1562-4C4E-887A-B3EB2024C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ko" noProof="0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E045F5A-B343-9140-888A-F4A0F3DAE3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ko" noProof="0"/>
              <a:t>마스터 텍스트 스타일을 편집하려면 클릭하세요.</a:t>
            </a:r>
          </a:p>
          <a:p>
            <a:pPr lvl="1" rtl="0"/>
            <a:r>
              <a:rPr lang="ko" noProof="0"/>
              <a:t>둘째 수준</a:t>
            </a:r>
          </a:p>
          <a:p>
            <a:pPr lvl="2" rtl="0"/>
            <a:r>
              <a:rPr lang="ko" noProof="0"/>
              <a:t>셋째 수준</a:t>
            </a:r>
          </a:p>
          <a:p>
            <a:pPr lvl="3" rtl="0"/>
            <a:r>
              <a:rPr lang="ko" noProof="0"/>
              <a:t>넷째 수준</a:t>
            </a:r>
          </a:p>
          <a:p>
            <a:pPr lvl="4" rtl="0"/>
            <a:r>
              <a:rPr lang="ko" noProof="0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2865FBC-5324-6640-AB2B-F303AA276F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92875"/>
            <a:ext cx="2743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bg1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901C5171-9AA6-4410-B9A3-38927CFFA3AC}" type="datetime1">
              <a:rPr lang="ko-KR" altLang="en-US" smtClean="0"/>
              <a:t>2020-06-24</a:t>
            </a:fld>
            <a:endParaRPr 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67050E5-FDBF-7C4A-8BB3-B44C2CEBA8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92875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1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C1BFAD-CCAB-D24E-B7A6-4B9D514D05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92875"/>
            <a:ext cx="2743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5831BA38-18F3-0A4D-A45F-13B53FF2DAC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5162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11" r:id="rId3"/>
    <p:sldLayoutId id="2147483710" r:id="rId4"/>
    <p:sldLayoutId id="2147483714" r:id="rId5"/>
    <p:sldLayoutId id="2147483715" r:id="rId6"/>
  </p:sldLayoutIdLst>
  <p:hf sldNum="0" hdr="0" ftr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2400" b="1" kern="1200" spc="150" baseline="0">
          <a:solidFill>
            <a:schemeClr val="bg1"/>
          </a:solidFill>
          <a:latin typeface="Batang" panose="02030600000101010101" pitchFamily="18" charset="-127"/>
          <a:ea typeface="Batang" panose="02030600000101010101" pitchFamily="18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150000"/>
        </a:lnSpc>
        <a:spcBef>
          <a:spcPts val="1500"/>
        </a:spcBef>
        <a:buClr>
          <a:schemeClr val="accent1"/>
        </a:buClr>
        <a:buFont typeface="Arial" panose="020B0604020202020204" pitchFamily="34" charset="0"/>
        <a:buChar char="•"/>
        <a:defRPr sz="1500" kern="1200" spc="150" baseline="0">
          <a:solidFill>
            <a:schemeClr val="bg1"/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150000"/>
        </a:lnSpc>
        <a:spcBef>
          <a:spcPts val="1500"/>
        </a:spcBef>
        <a:buClr>
          <a:schemeClr val="accent1"/>
        </a:buClr>
        <a:buFont typeface="Arial" panose="020B0604020202020204" pitchFamily="34" charset="0"/>
        <a:buChar char="•"/>
        <a:defRPr sz="1500" kern="1200" spc="150" baseline="0">
          <a:solidFill>
            <a:schemeClr val="bg1"/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150000"/>
        </a:lnSpc>
        <a:spcBef>
          <a:spcPts val="1500"/>
        </a:spcBef>
        <a:buClr>
          <a:schemeClr val="accent1"/>
        </a:buClr>
        <a:buFont typeface="Arial" panose="020B0604020202020204" pitchFamily="34" charset="0"/>
        <a:buChar char="•"/>
        <a:defRPr sz="1500" kern="1200" spc="150" baseline="0">
          <a:solidFill>
            <a:schemeClr val="bg1"/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150000"/>
        </a:lnSpc>
        <a:spcBef>
          <a:spcPts val="1500"/>
        </a:spcBef>
        <a:buClr>
          <a:schemeClr val="accent1"/>
        </a:buClr>
        <a:buFont typeface="Arial" panose="020B0604020202020204" pitchFamily="34" charset="0"/>
        <a:buChar char="•"/>
        <a:defRPr sz="1500" kern="1200" spc="150" baseline="0">
          <a:solidFill>
            <a:schemeClr val="bg1"/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150000"/>
        </a:lnSpc>
        <a:spcBef>
          <a:spcPts val="1500"/>
        </a:spcBef>
        <a:buClr>
          <a:schemeClr val="accent1"/>
        </a:buClr>
        <a:buFont typeface="Arial" panose="020B0604020202020204" pitchFamily="34" charset="0"/>
        <a:buChar char="•"/>
        <a:defRPr sz="1500" kern="1200" spc="150" baseline="0">
          <a:solidFill>
            <a:schemeClr val="bg1"/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tiff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개체 틀 4">
            <a:extLst>
              <a:ext uri="{FF2B5EF4-FFF2-40B4-BE49-F238E27FC236}">
                <a16:creationId xmlns:a16="http://schemas.microsoft.com/office/drawing/2014/main" id="{8FB64E80-675E-6A4A-AF41-D8DE47B3CF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 cstate="screen">
            <a:alphaModFix amt="62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-9249" y="-4352"/>
            <a:ext cx="12201250" cy="6862352"/>
          </a:xfrm>
        </p:spPr>
      </p:pic>
      <p:pic>
        <p:nvPicPr>
          <p:cNvPr id="13" name="그림 개체 틀 8">
            <a:extLst>
              <a:ext uri="{FF2B5EF4-FFF2-40B4-BE49-F238E27FC236}">
                <a16:creationId xmlns:a16="http://schemas.microsoft.com/office/drawing/2014/main" id="{4D6F1B91-622D-D14D-A2EE-5B2A56BAC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90" y="8153"/>
            <a:ext cx="12201250" cy="6862352"/>
          </a:xfrm>
          <a:custGeom>
            <a:avLst/>
            <a:gdLst>
              <a:gd name="connsiteX0" fmla="*/ 0 w 12201250"/>
              <a:gd name="connsiteY0" fmla="*/ 0 h 6862352"/>
              <a:gd name="connsiteX1" fmla="*/ 11376796 w 12201250"/>
              <a:gd name="connsiteY1" fmla="*/ 0 h 6862352"/>
              <a:gd name="connsiteX2" fmla="*/ 12201249 w 12201250"/>
              <a:gd name="connsiteY2" fmla="*/ 824452 h 6862352"/>
              <a:gd name="connsiteX3" fmla="*/ 12201249 w 12201250"/>
              <a:gd name="connsiteY3" fmla="*/ 0 h 6862352"/>
              <a:gd name="connsiteX4" fmla="*/ 12201250 w 12201250"/>
              <a:gd name="connsiteY4" fmla="*/ 0 h 6862352"/>
              <a:gd name="connsiteX5" fmla="*/ 12201250 w 12201250"/>
              <a:gd name="connsiteY5" fmla="*/ 6862352 h 6862352"/>
              <a:gd name="connsiteX6" fmla="*/ 839512 w 12201250"/>
              <a:gd name="connsiteY6" fmla="*/ 6862352 h 6862352"/>
              <a:gd name="connsiteX7" fmla="*/ 9249 w 12201250"/>
              <a:gd name="connsiteY7" fmla="*/ 6032090 h 6862352"/>
              <a:gd name="connsiteX8" fmla="*/ 9249 w 12201250"/>
              <a:gd name="connsiteY8" fmla="*/ 6862352 h 6862352"/>
              <a:gd name="connsiteX9" fmla="*/ 0 w 12201250"/>
              <a:gd name="connsiteY9" fmla="*/ 6862352 h 6862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201250" h="6862352">
                <a:moveTo>
                  <a:pt x="0" y="0"/>
                </a:moveTo>
                <a:lnTo>
                  <a:pt x="11376796" y="0"/>
                </a:lnTo>
                <a:lnTo>
                  <a:pt x="12201249" y="824452"/>
                </a:lnTo>
                <a:lnTo>
                  <a:pt x="12201249" y="0"/>
                </a:lnTo>
                <a:lnTo>
                  <a:pt x="12201250" y="0"/>
                </a:lnTo>
                <a:lnTo>
                  <a:pt x="12201250" y="6862352"/>
                </a:lnTo>
                <a:lnTo>
                  <a:pt x="839512" y="6862352"/>
                </a:lnTo>
                <a:lnTo>
                  <a:pt x="9249" y="6032090"/>
                </a:lnTo>
                <a:lnTo>
                  <a:pt x="9249" y="6862352"/>
                </a:lnTo>
                <a:lnTo>
                  <a:pt x="0" y="6862352"/>
                </a:lnTo>
                <a:close/>
              </a:path>
            </a:pathLst>
          </a:custGeom>
          <a:noFill/>
        </p:spPr>
      </p:pic>
      <p:sp>
        <p:nvSpPr>
          <p:cNvPr id="23" name="텍스트 개체 틀 22">
            <a:extLst>
              <a:ext uri="{FF2B5EF4-FFF2-40B4-BE49-F238E27FC236}">
                <a16:creationId xmlns:a16="http://schemas.microsoft.com/office/drawing/2014/main" id="{2B499F37-632F-694F-948A-C7A79D753D0C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 rtlCol="0"/>
          <a:lstStyle/>
          <a:p>
            <a:pPr rtl="0"/>
            <a:r>
              <a:rPr lang="en-US" altLang="ko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2015112308</a:t>
            </a:r>
            <a:r>
              <a:rPr lang="en-US" altLang="ko" dirty="0"/>
              <a:t>_</a:t>
            </a:r>
            <a:r>
              <a:rPr lang="ko-KR" altLang="en-US" dirty="0"/>
              <a:t>문기태</a:t>
            </a:r>
            <a:endParaRPr lang="ko" dirty="0"/>
          </a:p>
        </p:txBody>
      </p:sp>
      <p:sp>
        <p:nvSpPr>
          <p:cNvPr id="22" name="제목 21">
            <a:extLst>
              <a:ext uri="{FF2B5EF4-FFF2-40B4-BE49-F238E27FC236}">
                <a16:creationId xmlns:a16="http://schemas.microsoft.com/office/drawing/2014/main" id="{DE2D9A8A-5247-6D44-AA02-758207AE1A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73294"/>
            <a:ext cx="8884298" cy="1927810"/>
          </a:xfrm>
        </p:spPr>
        <p:txBody>
          <a:bodyPr rtlCol="0"/>
          <a:lstStyle/>
          <a:p>
            <a:pPr rtl="0"/>
            <a:r>
              <a:rPr lang="ko-KR" altLang="en-US" sz="6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포커프로그램</a:t>
            </a:r>
            <a:endParaRPr lang="ko" sz="6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24" name="직선 연결선(S) 23">
            <a:extLst>
              <a:ext uri="{FF2B5EF4-FFF2-40B4-BE49-F238E27FC236}">
                <a16:creationId xmlns:a16="http://schemas.microsoft.com/office/drawing/2014/main" id="{B9B1A04B-6BC3-D643-85AB-06635BAA9D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9250" y="54010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(S) 24">
            <a:extLst>
              <a:ext uri="{FF2B5EF4-FFF2-40B4-BE49-F238E27FC236}">
                <a16:creationId xmlns:a16="http://schemas.microsoft.com/office/drawing/2014/main" id="{13A6FEDB-5D57-B342-8D7B-927F58798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0801316" y="-263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타원 22">
            <a:extLst>
              <a:ext uri="{FF2B5EF4-FFF2-40B4-BE49-F238E27FC236}">
                <a16:creationId xmlns:a16="http://schemas.microsoft.com/office/drawing/2014/main" id="{07285DAF-4CC1-E142-B7FA-4D39508737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1668897" y="3522719"/>
            <a:ext cx="208460" cy="1869849"/>
          </a:xfrm>
          <a:prstGeom prst="rect">
            <a:avLst/>
          </a:prstGeom>
          <a:gradFill>
            <a:gsLst>
              <a:gs pos="0">
                <a:schemeClr val="accent1"/>
              </a:gs>
              <a:gs pos="99000">
                <a:schemeClr val="accent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87012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제목 20">
            <a:extLst>
              <a:ext uri="{FF2B5EF4-FFF2-40B4-BE49-F238E27FC236}">
                <a16:creationId xmlns:a16="http://schemas.microsoft.com/office/drawing/2014/main" id="{2627AE97-340B-E245-B9C6-A4E8743E1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동점 상황</a:t>
            </a:r>
            <a:endParaRPr lang="ko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A996826-1AC8-423A-9D47-AF7CC8B1628C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AA910CD4-057F-4909-BE7C-A74663A57C8B}" type="datetime1">
              <a:rPr lang="ko-KR" altLang="en-US" smtClean="0"/>
              <a:t>2020-06-24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A88ED1-2BF2-40C6-82AE-2225F3AFF009}"/>
              </a:ext>
            </a:extLst>
          </p:cNvPr>
          <p:cNvSpPr txBox="1"/>
          <p:nvPr/>
        </p:nvSpPr>
        <p:spPr>
          <a:xfrm>
            <a:off x="3334838" y="5416582"/>
            <a:ext cx="5514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원페어</a:t>
            </a:r>
            <a:r>
              <a:rPr lang="en-US" altLang="ko-KR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dirty="0" err="1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투페어도</a:t>
            </a:r>
            <a:r>
              <a:rPr lang="ko-KR" altLang="en-US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같은 알고리즘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5957600-7750-4657-9F7F-4F4B5BDF7A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7701" y="2396265"/>
            <a:ext cx="5391552" cy="2065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4439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제목 20">
            <a:extLst>
              <a:ext uri="{FF2B5EF4-FFF2-40B4-BE49-F238E27FC236}">
                <a16:creationId xmlns:a16="http://schemas.microsoft.com/office/drawing/2014/main" id="{2627AE97-340B-E245-B9C6-A4E8743E1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최종 결과</a:t>
            </a:r>
            <a:endParaRPr lang="ko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A996826-1AC8-423A-9D47-AF7CC8B1628C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AA910CD4-057F-4909-BE7C-A74663A57C8B}" type="datetime1">
              <a:rPr lang="ko-KR" altLang="en-US" smtClean="0"/>
              <a:t>2020-06-24</a:t>
            </a:fld>
            <a:endParaRPr lang="en-US" dirty="0"/>
          </a:p>
        </p:txBody>
      </p:sp>
      <p:pic>
        <p:nvPicPr>
          <p:cNvPr id="4" name="그림 3" descr="실내, 앉아있는, 테이블, 검은색이(가) 표시된 사진&#10;&#10;자동 생성된 설명">
            <a:extLst>
              <a:ext uri="{FF2B5EF4-FFF2-40B4-BE49-F238E27FC236}">
                <a16:creationId xmlns:a16="http://schemas.microsoft.com/office/drawing/2014/main" id="{5273C279-6D2D-4104-A643-9032EC0D23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4210" y="2034074"/>
            <a:ext cx="10004070" cy="3221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5016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168721"/>
            <a:ext cx="10523531" cy="583800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구현화면</a:t>
            </a:r>
            <a:endParaRPr lang="ko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51D0577-088F-43D3-B213-A3B327DFD0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6883" y="1343320"/>
            <a:ext cx="5570302" cy="4783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9365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168721"/>
            <a:ext cx="10523531" cy="583800"/>
          </a:xfrm>
        </p:spPr>
        <p:txBody>
          <a:bodyPr rtlCol="0">
            <a:normAutofit/>
          </a:bodyPr>
          <a:lstStyle/>
          <a:p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구현화면</a:t>
            </a:r>
            <a:endParaRPr lang="ko" dirty="0"/>
          </a:p>
        </p:txBody>
      </p:sp>
      <p:pic>
        <p:nvPicPr>
          <p:cNvPr id="4" name="그림 3" descr="스크린샷, 방이(가) 표시된 사진&#10;&#10;자동 생성된 설명">
            <a:extLst>
              <a:ext uri="{FF2B5EF4-FFF2-40B4-BE49-F238E27FC236}">
                <a16:creationId xmlns:a16="http://schemas.microsoft.com/office/drawing/2014/main" id="{444D27AB-B2F7-4DCD-864D-9324A49C24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1824" y="1423972"/>
            <a:ext cx="5700420" cy="4826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3297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168721"/>
            <a:ext cx="10523531" cy="583800"/>
          </a:xfrm>
        </p:spPr>
        <p:txBody>
          <a:bodyPr rtlCol="0">
            <a:normAutofit/>
          </a:bodyPr>
          <a:lstStyle/>
          <a:p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구현화면</a:t>
            </a:r>
            <a:endParaRPr lang="ko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907CCB53-E42B-4403-8F37-FD8ED4B43F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0687" y="1503323"/>
            <a:ext cx="5582694" cy="4777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8255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저장방식</a:t>
            </a:r>
            <a:endParaRPr lang="ko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29" name="그림 개체 틀 28">
            <a:extLst>
              <a:ext uri="{FF2B5EF4-FFF2-40B4-BE49-F238E27FC236}">
                <a16:creationId xmlns:a16="http://schemas.microsoft.com/office/drawing/2014/main" id="{4030AF8A-8228-F343-BEC1-75F9E00890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E2AF40F-F637-413C-B97B-39DFA4DA74B2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43CEFC52-DEBD-4505-B59D-274CA8BE1072}" type="datetime1">
              <a:rPr lang="ko-KR" altLang="en-US" smtClean="0"/>
              <a:t>2020-06-24</a:t>
            </a:fld>
            <a:endParaRPr 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FF4CE4B-41A9-4454-992B-ED0485800F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870" y="1733318"/>
            <a:ext cx="5943600" cy="33870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780FB5B-80BF-49AC-8279-20B745F10FA7}"/>
              </a:ext>
            </a:extLst>
          </p:cNvPr>
          <p:cNvSpPr txBox="1"/>
          <p:nvPr/>
        </p:nvSpPr>
        <p:spPr>
          <a:xfrm>
            <a:off x="7035282" y="2113858"/>
            <a:ext cx="456266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사진 파일 데이터 저장</a:t>
            </a:r>
            <a:endParaRPr lang="en-US" altLang="ko-KR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16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EX)</a:t>
            </a:r>
          </a:p>
          <a:p>
            <a:r>
              <a:rPr lang="en-US" altLang="ko-KR" sz="16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Cards[15]=</a:t>
            </a:r>
            <a:r>
              <a:rPr lang="ko-KR" altLang="en-US" sz="16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16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15-13=</a:t>
            </a:r>
            <a:r>
              <a:rPr lang="ko-KR" altLang="en-US" sz="16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16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2,2</a:t>
            </a:r>
            <a:r>
              <a:rPr lang="ko-KR" altLang="en-US" sz="16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이므로 다이아</a:t>
            </a:r>
            <a:r>
              <a:rPr lang="en-US" altLang="ko-KR" sz="16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</a:t>
            </a:r>
            <a:endParaRPr lang="en-US" altLang="ko-KR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중복없이 </a:t>
            </a:r>
            <a:r>
              <a:rPr lang="en-US" altLang="ko-KR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1~52</a:t>
            </a:r>
            <a:r>
              <a:rPr lang="ko-KR" altLang="en-US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사이에서 </a:t>
            </a:r>
            <a:r>
              <a:rPr lang="en-US" altLang="ko-KR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14</a:t>
            </a:r>
            <a:r>
              <a:rPr lang="ko-KR" altLang="en-US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 뽑기</a:t>
            </a:r>
          </a:p>
        </p:txBody>
      </p:sp>
    </p:spTree>
    <p:extLst>
      <p:ext uri="{BB962C8B-B14F-4D97-AF65-F5344CB8AC3E}">
        <p14:creationId xmlns:p14="http://schemas.microsoft.com/office/powerpoint/2010/main" val="3283548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01373C-14A0-484A-BE09-A50DA7F0C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A,B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값 셋팅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62D0CE6-179F-4786-9F22-6A2FB7E2B2D7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81C832B0-B53E-479D-B166-0DAA68B958BE}" type="datetime1">
              <a:rPr lang="ko-KR" altLang="en-US" smtClean="0"/>
              <a:t>2020-06-24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AC0C133-1657-414E-A72E-C76BA90E5B8A}"/>
              </a:ext>
            </a:extLst>
          </p:cNvPr>
          <p:cNvSpPr txBox="1"/>
          <p:nvPr/>
        </p:nvSpPr>
        <p:spPr>
          <a:xfrm>
            <a:off x="978221" y="2580388"/>
            <a:ext cx="456266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A,B</a:t>
            </a:r>
            <a:r>
              <a:rPr lang="ko-KR" altLang="en-US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에 각각 </a:t>
            </a:r>
            <a:r>
              <a:rPr lang="en-US" altLang="ko-KR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7</a:t>
            </a:r>
            <a:r>
              <a:rPr lang="ko-KR" altLang="en-US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장씩 배열</a:t>
            </a:r>
            <a:endParaRPr lang="en-US" altLang="ko-KR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숫자부분 </a:t>
            </a:r>
            <a:r>
              <a:rPr lang="en-US" altLang="ko-KR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문양 부분 따로 저장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F0558C9-F519-480C-960B-132DEF9194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1112" y="1482473"/>
            <a:ext cx="5395428" cy="3673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2715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제목 20">
            <a:extLst>
              <a:ext uri="{FF2B5EF4-FFF2-40B4-BE49-F238E27FC236}">
                <a16:creationId xmlns:a16="http://schemas.microsoft.com/office/drawing/2014/main" id="{2627AE97-340B-E245-B9C6-A4E8743E1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할당값</a:t>
            </a:r>
            <a:r>
              <a:rPr lang="ko-KR" altLang="en-US" dirty="0"/>
              <a:t>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펼치기</a:t>
            </a:r>
            <a:endParaRPr lang="ko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A996826-1AC8-423A-9D47-AF7CC8B1628C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AA910CD4-057F-4909-BE7C-A74663A57C8B}" type="datetime1">
              <a:rPr lang="ko-KR" altLang="en-US" smtClean="0"/>
              <a:t>2020-06-24</a:t>
            </a:fld>
            <a:endParaRPr lang="en-US" dirty="0"/>
          </a:p>
        </p:txBody>
      </p:sp>
      <p:pic>
        <p:nvPicPr>
          <p:cNvPr id="8" name="그림 7" descr="스크린샷이(가) 표시된 사진&#10;&#10;자동 생성된 설명">
            <a:extLst>
              <a:ext uri="{FF2B5EF4-FFF2-40B4-BE49-F238E27FC236}">
                <a16:creationId xmlns:a16="http://schemas.microsoft.com/office/drawing/2014/main" id="{139CDF4D-FD87-47F4-A430-BC79A9410D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872" y="1637516"/>
            <a:ext cx="6933272" cy="397036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7A88ED1-2BF2-40C6-82AE-2225F3AFF009}"/>
              </a:ext>
            </a:extLst>
          </p:cNvPr>
          <p:cNvSpPr txBox="1"/>
          <p:nvPr/>
        </p:nvSpPr>
        <p:spPr>
          <a:xfrm>
            <a:off x="7144765" y="2403708"/>
            <a:ext cx="446936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Count_rank</a:t>
            </a:r>
            <a:r>
              <a:rPr lang="en-US" altLang="ko-KR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(A)</a:t>
            </a:r>
            <a:r>
              <a:rPr lang="ko-KR" altLang="en-US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예시</a:t>
            </a:r>
            <a:endParaRPr lang="en-US" altLang="ko-KR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en-US" altLang="ko-KR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1,1,1,1,1, 0,0,2,0,0, 0,0,0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2,0,0,0,0, 2,0,0,1,1, 1,0,0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0,0,0,3,0, 2,0,0,0,0, 0,1,1</a:t>
            </a:r>
            <a:endParaRPr lang="ko-KR" altLang="en-US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769619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제목 20">
            <a:extLst>
              <a:ext uri="{FF2B5EF4-FFF2-40B4-BE49-F238E27FC236}">
                <a16:creationId xmlns:a16="http://schemas.microsoft.com/office/drawing/2014/main" id="{2627AE97-340B-E245-B9C6-A4E8743E1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숫자 부분으로 랭크</a:t>
            </a:r>
            <a:endParaRPr lang="ko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A996826-1AC8-423A-9D47-AF7CC8B1628C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AA910CD4-057F-4909-BE7C-A74663A57C8B}" type="datetime1">
              <a:rPr lang="ko-KR" altLang="en-US" smtClean="0"/>
              <a:t>2020-06-24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A88ED1-2BF2-40C6-82AE-2225F3AFF009}"/>
              </a:ext>
            </a:extLst>
          </p:cNvPr>
          <p:cNvSpPr txBox="1"/>
          <p:nvPr/>
        </p:nvSpPr>
        <p:spPr>
          <a:xfrm>
            <a:off x="7436500" y="2163380"/>
            <a:ext cx="424542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Straight?</a:t>
            </a:r>
          </a:p>
          <a:p>
            <a:endParaRPr lang="en-US" altLang="ko-KR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en-US" altLang="ko-KR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en-US" altLang="ko-KR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en-US" altLang="ko-KR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en-US" altLang="ko-KR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최대값 </a:t>
            </a:r>
            <a:r>
              <a:rPr lang="en-US" altLang="ko-KR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= </a:t>
            </a:r>
            <a:r>
              <a:rPr lang="ko-KR" altLang="en-US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같은 장의 </a:t>
            </a:r>
            <a:r>
              <a:rPr lang="ko-KR" altLang="en-US" dirty="0" err="1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갯수</a:t>
            </a:r>
            <a:endParaRPr lang="en-US" altLang="ko-KR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ko-KR" altLang="en-US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0" name="그림 9" descr="앉아있는, 노트북, 전화이(가) 표시된 사진&#10;&#10;자동 생성된 설명">
            <a:extLst>
              <a:ext uri="{FF2B5EF4-FFF2-40B4-BE49-F238E27FC236}">
                <a16:creationId xmlns:a16="http://schemas.microsoft.com/office/drawing/2014/main" id="{E59B3200-E398-4414-A734-963FC9F4A2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944" y="1588525"/>
            <a:ext cx="5822185" cy="4374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6576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제목 20">
            <a:extLst>
              <a:ext uri="{FF2B5EF4-FFF2-40B4-BE49-F238E27FC236}">
                <a16:creationId xmlns:a16="http://schemas.microsoft.com/office/drawing/2014/main" id="{2627AE97-340B-E245-B9C6-A4E8743E1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플러쉬</a:t>
            </a:r>
            <a:endParaRPr lang="ko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A996826-1AC8-423A-9D47-AF7CC8B1628C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AA910CD4-057F-4909-BE7C-A74663A57C8B}" type="datetime1">
              <a:rPr lang="ko-KR" altLang="en-US" smtClean="0"/>
              <a:t>2020-06-24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A88ED1-2BF2-40C6-82AE-2225F3AFF009}"/>
              </a:ext>
            </a:extLst>
          </p:cNvPr>
          <p:cNvSpPr txBox="1"/>
          <p:nvPr/>
        </p:nvSpPr>
        <p:spPr>
          <a:xfrm>
            <a:off x="6326155" y="1822204"/>
            <a:ext cx="488924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dirty="0" err="1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count_pat</a:t>
            </a:r>
            <a:r>
              <a:rPr lang="en-US" altLang="ko-KR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(A) </a:t>
            </a:r>
            <a:r>
              <a:rPr lang="ko-KR" altLang="en-US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예</a:t>
            </a:r>
            <a:endParaRPr lang="en-US" altLang="ko-KR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3,2,1,1 = </a:t>
            </a:r>
            <a:r>
              <a:rPr lang="ko-KR" altLang="en-US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스페이드 </a:t>
            </a:r>
            <a:r>
              <a:rPr lang="en-US" altLang="ko-KR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</a:t>
            </a:r>
            <a:r>
              <a:rPr lang="ko-KR" altLang="en-US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장</a:t>
            </a:r>
            <a:r>
              <a:rPr lang="en-US" altLang="ko-KR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다이아 </a:t>
            </a:r>
            <a:r>
              <a:rPr lang="en-US" altLang="ko-KR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</a:t>
            </a:r>
            <a:r>
              <a:rPr lang="ko-KR" altLang="en-US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장</a:t>
            </a:r>
            <a:r>
              <a:rPr lang="en-US" altLang="ko-KR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,~~</a:t>
            </a:r>
          </a:p>
          <a:p>
            <a:r>
              <a:rPr lang="en-US" altLang="ko-KR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1,5,1,0 = </a:t>
            </a:r>
            <a:r>
              <a:rPr lang="ko-KR" altLang="en-US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스페이드 </a:t>
            </a:r>
            <a:r>
              <a:rPr lang="en-US" altLang="ko-KR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</a:t>
            </a:r>
            <a:r>
              <a:rPr lang="ko-KR" altLang="en-US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장</a:t>
            </a:r>
            <a:r>
              <a:rPr lang="en-US" altLang="ko-KR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다이아 </a:t>
            </a:r>
            <a:r>
              <a:rPr lang="en-US" altLang="ko-KR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5</a:t>
            </a:r>
            <a:r>
              <a:rPr lang="ko-KR" altLang="en-US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장</a:t>
            </a:r>
            <a:r>
              <a:rPr lang="en-US" altLang="ko-KR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,~~</a:t>
            </a:r>
          </a:p>
          <a:p>
            <a:endParaRPr lang="en-US" altLang="ko-KR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en-US" altLang="ko-KR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같은 문양 </a:t>
            </a:r>
            <a:r>
              <a:rPr lang="en-US" altLang="ko-KR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5</a:t>
            </a:r>
            <a:r>
              <a:rPr lang="ko-KR" altLang="en-US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장 </a:t>
            </a:r>
            <a:r>
              <a:rPr lang="en-US" altLang="ko-KR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= </a:t>
            </a:r>
            <a:r>
              <a:rPr lang="ko-KR" altLang="en-US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플러쉬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709FC4B-65CD-437D-B876-11C4C70EB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6423" y="1858373"/>
            <a:ext cx="4069433" cy="329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420532"/>
      </p:ext>
    </p:extLst>
  </p:cSld>
  <p:clrMapOvr>
    <a:masterClrMapping/>
  </p:clrMapOvr>
</p:sld>
</file>

<file path=ppt/theme/theme1.xml><?xml version="1.0" encoding="utf-8"?>
<a:theme xmlns:a="http://schemas.openxmlformats.org/drawingml/2006/main" name="대담한 기술">
  <a:themeElements>
    <a:clrScheme name="16x9">
      <a:dk1>
        <a:srgbClr val="000000"/>
      </a:dk1>
      <a:lt1>
        <a:srgbClr val="FFFFFF"/>
      </a:lt1>
      <a:dk2>
        <a:srgbClr val="121312"/>
      </a:dk2>
      <a:lt2>
        <a:srgbClr val="FFFFFF"/>
      </a:lt2>
      <a:accent1>
        <a:srgbClr val="EE4036"/>
      </a:accent1>
      <a:accent2>
        <a:srgbClr val="121312"/>
      </a:accent2>
      <a:accent3>
        <a:srgbClr val="A5A5A5"/>
      </a:accent3>
      <a:accent4>
        <a:srgbClr val="252625"/>
      </a:accent4>
      <a:accent5>
        <a:srgbClr val="F1F5F5"/>
      </a:accent5>
      <a:accent6>
        <a:srgbClr val="FAFFFF"/>
      </a:accent6>
      <a:hlink>
        <a:srgbClr val="EE4036"/>
      </a:hlink>
      <a:folHlink>
        <a:srgbClr val="EE4036"/>
      </a:folHlink>
    </a:clrScheme>
    <a:fontScheme name="Custom 44">
      <a:majorFont>
        <a:latin typeface="MingLiU"/>
        <a:ea typeface=""/>
        <a:cs typeface=""/>
      </a:majorFont>
      <a:minorFont>
        <a:latin typeface="Meiryo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2101422_TF78318446" id="{E656670E-728F-4CCD-9258-F39EE3B24C42}" vid="{127CAC36-0320-46BF-B965-FB6470B0E337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{E26EBCD6-8745-4764-B6AB-D5F226FF0F8D}tf78318446</Template>
  <TotalTime>0</TotalTime>
  <Words>154</Words>
  <Application>Microsoft Office PowerPoint</Application>
  <PresentationFormat>와이드스크린</PresentationFormat>
  <Paragraphs>74</Paragraphs>
  <Slides>11</Slides>
  <Notes>10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9" baseType="lpstr">
      <vt:lpstr>Meiryo UI</vt:lpstr>
      <vt:lpstr>맑은 고딕</vt:lpstr>
      <vt:lpstr>바탕</vt:lpstr>
      <vt:lpstr>배달의민족 도현</vt:lpstr>
      <vt:lpstr>배달의민족 주아</vt:lpstr>
      <vt:lpstr>Arial</vt:lpstr>
      <vt:lpstr>Calibri</vt:lpstr>
      <vt:lpstr>대담한 기술</vt:lpstr>
      <vt:lpstr>포커프로그램</vt:lpstr>
      <vt:lpstr>구현화면</vt:lpstr>
      <vt:lpstr>구현화면</vt:lpstr>
      <vt:lpstr>구현화면</vt:lpstr>
      <vt:lpstr>저장방식</vt:lpstr>
      <vt:lpstr>A,B 값 셋팅</vt:lpstr>
      <vt:lpstr>할당값 펼치기</vt:lpstr>
      <vt:lpstr>숫자 부분으로 랭크</vt:lpstr>
      <vt:lpstr>플러쉬</vt:lpstr>
      <vt:lpstr>동점 상황</vt:lpstr>
      <vt:lpstr>최종 결과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2020-06-24T05:13:05Z</dcterms:created>
  <dcterms:modified xsi:type="dcterms:W3CDTF">2020-06-24T05:58:58Z</dcterms:modified>
</cp:coreProperties>
</file>